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3596B-C7B2-447E-9A84-7A65FBD31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13D4F8-3931-49B1-B1E5-AB66BBD63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18BE3C-00AF-4F21-B0E3-B958FCFB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930-162D-428D-9EFC-199743B1B0B5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ECAEE-91CE-4503-923A-DD45AE75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311F7A-3A9B-4458-B71F-65D4E4E3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732-A27C-4EDF-9A46-CADF9B7CA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65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928BC-B43A-4C9E-BB8B-C918A64E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771AB4-0C7A-463E-BB7B-1950D6A44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D9E29-F04F-4BE6-8064-E25EF46E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930-162D-428D-9EFC-199743B1B0B5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1F5134-A3D5-470B-8674-4BBBDD86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27EC5-4D5C-42AA-9BF4-0AC2BE1A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732-A27C-4EDF-9A46-CADF9B7CA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03E9E5-EB32-4813-8AD8-2D0D5421B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178313-D2BC-45F3-A7CA-823079A11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8B088-76A8-4F03-B040-8C9B9CDB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930-162D-428D-9EFC-199743B1B0B5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8381A4-A32A-4E98-B62B-0F1835A5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401B0F-64F4-4001-8850-11909F87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732-A27C-4EDF-9A46-CADF9B7CA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2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549EF-B3D0-4D0E-9BDA-F393E84A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977AA-4A1A-431D-8D05-1B66F169D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7FE65F-1B21-4A72-83B4-2ED00FF3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930-162D-428D-9EFC-199743B1B0B5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41E9C4-524E-450F-8472-5B653BD2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BE775F-7DD1-479B-A609-94788A21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732-A27C-4EDF-9A46-CADF9B7CA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53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2560D-7A9E-42D5-831A-73C529FE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A33317-3474-443B-83FF-307E0044E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4C17FA-166F-4F55-A880-65B8A64F0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930-162D-428D-9EFC-199743B1B0B5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C23BB-A4B5-4AEC-BC6F-6E13CBC0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317DBC-6781-4D04-A560-3B281330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732-A27C-4EDF-9A46-CADF9B7CA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6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DED38-1FA8-438C-9A7E-434DBDB33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D83D9-D267-4535-A2A3-1ECF2B2AC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68CDBA-F422-4F89-BA08-C87BCDE82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4D4DE1-82F8-4735-B303-131B95B2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930-162D-428D-9EFC-199743B1B0B5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13055E-6181-401E-9DDA-F919BF75E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CB2BF8-651C-4078-993D-AA93063E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732-A27C-4EDF-9A46-CADF9B7CA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6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809D4-7A84-453D-A2D6-713522DE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915C-2E1D-4490-AE0B-597E4D61D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BC599D-856B-41D2-AE1D-91736410C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9302EB-EA7D-4B5D-B9F6-0041D39C9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4ED99-6081-43A1-9DA4-1213FB755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817DA5-B49F-4812-91D6-7EF8F224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930-162D-428D-9EFC-199743B1B0B5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1049FD-3D92-4B95-B038-79AC2B87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C1F73E-DACF-476D-9665-BD0AF3F0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732-A27C-4EDF-9A46-CADF9B7CA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EF0F8-48B7-4C1D-9E13-5519709E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787352-4824-42C3-B317-12CDBE6C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930-162D-428D-9EFC-199743B1B0B5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2AF6BD-E9BE-4243-9BA0-1132298C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B3A024-D981-44CE-8924-3B2592B91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732-A27C-4EDF-9A46-CADF9B7CA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1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CE73E8-1438-49F9-8567-E112FB53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930-162D-428D-9EFC-199743B1B0B5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42137A-1B0D-4051-97F7-A542C5C5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54DDF9-D49F-4105-A6DF-1B284DBE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732-A27C-4EDF-9A46-CADF9B7CA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75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2E819-8CFE-47CD-BAFB-FB7552FE3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A70C5D-0E0D-4678-A326-F9CB7902C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4C539B-C761-445F-A5E1-863EE7FB2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81EE51-9FC0-4793-B139-D9B4708D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930-162D-428D-9EFC-199743B1B0B5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95588-5FE5-4DCB-83DC-4D515A43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9D622-2525-4C72-9357-14D8329A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732-A27C-4EDF-9A46-CADF9B7CA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7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4E20F-FFB5-40D8-8054-7C75DDB7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425E09-6B43-43AA-A4FD-AB5803412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C18EE1-54F5-46E9-B422-2E1552C19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16416A-75D2-4177-9075-52168017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D930-162D-428D-9EFC-199743B1B0B5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DBC4EC-D633-4295-9230-F04AF0A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F45997-B286-40F6-90D4-D39A28F1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6732-A27C-4EDF-9A46-CADF9B7CA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2214D-8FED-4917-AF1E-A5164E0D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DCC75F-1280-406F-8F4A-B5CC50D4B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E6C4EB-81F4-4B6D-B095-38F9FE12D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1D930-162D-428D-9EFC-199743B1B0B5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C66A1E-DEBF-407E-B199-EF257231B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3D635-C961-4EBF-87BE-7412E13FB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6732-A27C-4EDF-9A46-CADF9B7CA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7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7A407-0958-408F-8239-26694C5F1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Курс занятий по первой помощи для сотрудников отряда спец. назначения.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44C233-9929-49A0-A655-A10466D930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8" y="181546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6F6F34C-AB19-44A3-B59B-5966B64C8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776254"/>
            <a:ext cx="3322320" cy="442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7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29A67-599F-48FD-9BC1-02AE9D05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/>
                <a:latin typeface="+mn-lt"/>
                <a:ea typeface="Calibri" panose="020F0502020204030204" pitchFamily="34" charset="0"/>
              </a:rPr>
              <a:t>В рамках Единого дня медицинского специалиста в соединениях и воинских частях 29 армии проведены мастер-классы по оказанию первой помощи и базовой сердечно-легочной реанимации.</a:t>
            </a:r>
            <a:endParaRPr lang="ru-RU" sz="2400" b="1" dirty="0">
              <a:latin typeface="+mn-l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8952448-CBEE-49DB-85FC-BC4C944DB2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896745"/>
            <a:ext cx="3477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9A6C478-D170-4AC2-8FE4-D1B29835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27" y="2070259"/>
            <a:ext cx="6849478" cy="400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0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1F04A-6BD9-461A-B8C4-12B723EF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I Международная олимпиада по неотложной помощи «Вдыхая жизнь»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08A66C-AF73-4F1A-A996-3C9A7AD33E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40" y="1690688"/>
            <a:ext cx="6212840" cy="46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61B1-953D-43BB-BD7D-CC9E4096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I этап Всероссийской олимпиады по оказанию первой помощи и психологической поддержки «Человеческий фактор»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7EEB9E5-60DC-4B81-91C0-305F353758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31" y="1690688"/>
            <a:ext cx="49961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A0FEB33-58AD-490E-BF1E-2639850B6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2024831"/>
            <a:ext cx="4833662" cy="4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41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646AB-34BA-403D-96EF-3E560B9C9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открытых дверей в ЧГМА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5ACE784-96D1-4A1F-AA87-410BB2CF22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0" y="1690688"/>
            <a:ext cx="5191946" cy="346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2018D2B-1BE1-469D-B3E9-C746A6465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11120"/>
            <a:ext cx="5450856" cy="363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05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D6491-5076-4E87-8894-8CEBECB0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Мастер-класс по оказанию базовой сердечно-лёгочной реанимации на базе Банно-прачечного треста.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0426BE-9435-433D-9CAD-CC53667955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4" y="19780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9BAB2B6-B79D-413E-B613-CE51C41D4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32" y="1978025"/>
            <a:ext cx="5801786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8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E8DEB-D0F7-466D-905D-65BAD4E4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 </a:t>
            </a:r>
            <a:r>
              <a:rPr lang="ru-RU" dirty="0"/>
              <a:t>этап Всероссийской олимпиады по оказанию первой помощи и психологической поддержки «Человеческий фактор»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D2FED9C-6C03-4639-8451-69933E0AC3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8" y="199834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297691F3-A66B-49EF-80CA-AA5A1668A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70" y="1534795"/>
            <a:ext cx="3718560" cy="495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8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FD6AA-183D-4065-B564-7F0CA3B3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CE2AA9-B5D9-4863-B6F4-A903855D5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9072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96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Курс занятий по первой помощи для сотрудников отряда спец. назначения.</vt:lpstr>
      <vt:lpstr>В рамках Единого дня медицинского специалиста в соединениях и воинских частях 29 армии проведены мастер-классы по оказанию первой помощи и базовой сердечно-легочной реанимации.</vt:lpstr>
      <vt:lpstr>I Международная олимпиада по неотложной помощи «Вдыхая жизнь»</vt:lpstr>
      <vt:lpstr>I этап Всероссийской олимпиады по оказанию первой помощи и психологической поддержки «Человеческий фактор»</vt:lpstr>
      <vt:lpstr>День открытых дверей в ЧГМА</vt:lpstr>
      <vt:lpstr>Мастер-класс по оказанию базовой сердечно-лёгочной реанимации на базе Банно-прачечного треста.</vt:lpstr>
      <vt:lpstr>II этап Всероссийской олимпиады по оказанию первой помощи и психологической поддержки «Человеческий фактор»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занятий по первой помощи для сотрудников отряда спец. назначения.</dc:title>
  <dc:creator>Лизявета</dc:creator>
  <cp:lastModifiedBy>1</cp:lastModifiedBy>
  <cp:revision>2</cp:revision>
  <dcterms:created xsi:type="dcterms:W3CDTF">2022-06-03T03:37:36Z</dcterms:created>
  <dcterms:modified xsi:type="dcterms:W3CDTF">2022-06-03T05:25:30Z</dcterms:modified>
</cp:coreProperties>
</file>